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9" r:id="rId3"/>
    <p:sldId id="257" r:id="rId4"/>
    <p:sldId id="258" r:id="rId5"/>
    <p:sldId id="290" r:id="rId6"/>
    <p:sldId id="336" r:id="rId7"/>
    <p:sldId id="345" r:id="rId8"/>
    <p:sldId id="329" r:id="rId9"/>
    <p:sldId id="330" r:id="rId10"/>
    <p:sldId id="395" r:id="rId11"/>
    <p:sldId id="356" r:id="rId12"/>
    <p:sldId id="360" r:id="rId13"/>
    <p:sldId id="361" r:id="rId14"/>
    <p:sldId id="362" r:id="rId15"/>
    <p:sldId id="289" r:id="rId16"/>
    <p:sldId id="269" r:id="rId17"/>
    <p:sldId id="270" r:id="rId18"/>
    <p:sldId id="375" r:id="rId19"/>
    <p:sldId id="272" r:id="rId20"/>
    <p:sldId id="370" r:id="rId21"/>
    <p:sldId id="273" r:id="rId22"/>
    <p:sldId id="275" r:id="rId23"/>
    <p:sldId id="392" r:id="rId24"/>
    <p:sldId id="276" r:id="rId25"/>
    <p:sldId id="278" r:id="rId26"/>
    <p:sldId id="372" r:id="rId27"/>
    <p:sldId id="380" r:id="rId28"/>
    <p:sldId id="382" r:id="rId29"/>
    <p:sldId id="310" r:id="rId30"/>
    <p:sldId id="315" r:id="rId31"/>
    <p:sldId id="312" r:id="rId32"/>
    <p:sldId id="393" r:id="rId33"/>
    <p:sldId id="352" r:id="rId34"/>
    <p:sldId id="387" r:id="rId35"/>
    <p:sldId id="389" r:id="rId36"/>
    <p:sldId id="385" r:id="rId37"/>
    <p:sldId id="349" r:id="rId38"/>
    <p:sldId id="318" r:id="rId39"/>
    <p:sldId id="313" r:id="rId40"/>
    <p:sldId id="292" r:id="rId41"/>
    <p:sldId id="293" r:id="rId42"/>
    <p:sldId id="371" r:id="rId43"/>
    <p:sldId id="354" r:id="rId44"/>
    <p:sldId id="282" r:id="rId45"/>
    <p:sldId id="284" r:id="rId46"/>
    <p:sldId id="286" r:id="rId47"/>
    <p:sldId id="430" r:id="rId48"/>
    <p:sldId id="288" r:id="rId49"/>
    <p:sldId id="285" r:id="rId50"/>
    <p:sldId id="291" r:id="rId51"/>
    <p:sldId id="379" r:id="rId52"/>
    <p:sldId id="412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BD5"/>
    <a:srgbClr val="FB1DCB"/>
    <a:srgbClr val="EF4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1646" autoAdjust="0"/>
  </p:normalViewPr>
  <p:slideViewPr>
    <p:cSldViewPr>
      <p:cViewPr>
        <p:scale>
          <a:sx n="65" d="100"/>
          <a:sy n="65" d="100"/>
        </p:scale>
        <p:origin x="-998" y="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4C2F0-CF8C-485F-BAFD-73216603B2DE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E4FF1-E812-4CCF-8357-E4282358F97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31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014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76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66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778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45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1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383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383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084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08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07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767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132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614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33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032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980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98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964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010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725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3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4342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4342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8206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934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157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099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33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729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2510052-E18B-DCFF-EE31-5827C3B6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E46FF55-4D9E-646F-3578-8698B0369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C1CCC98-1175-58B3-C81A-ED34DB4A7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4514D0-86C5-81F7-A147-D30DC85D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07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7884004"/>
      </p:ext>
    </p:extLst>
  </p:cSld>
  <p:clrMapOvr>
    <a:masterClrMapping/>
  </p:clrMapOvr>
  <p:transition spd="slow" advTm="10000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868591"/>
      </p:ext>
    </p:extLst>
  </p:cSld>
  <p:clrMapOvr>
    <a:masterClrMapping/>
  </p:clrMapOvr>
  <p:transition spd="slow" advTm="10000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102090"/>
      </p:ext>
    </p:extLst>
  </p:cSld>
  <p:clrMapOvr>
    <a:masterClrMapping/>
  </p:clrMapOvr>
  <p:transition spd="slow" advTm="10000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833F-BFBE-498E-B400-7CAF0F998F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554101"/>
      </p:ext>
    </p:extLst>
  </p:cSld>
  <p:clrMapOvr>
    <a:masterClrMapping/>
  </p:clrMapOvr>
  <p:transition spd="slow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453169"/>
      </p:ext>
    </p:extLst>
  </p:cSld>
  <p:clrMapOvr>
    <a:masterClrMapping/>
  </p:clrMapOvr>
  <p:transition spd="slow" advTm="10000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639080"/>
      </p:ext>
    </p:extLst>
  </p:cSld>
  <p:clrMapOvr>
    <a:masterClrMapping/>
  </p:clrMapOvr>
  <p:transition spd="slow" advTm="10000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192497"/>
      </p:ext>
    </p:extLst>
  </p:cSld>
  <p:clrMapOvr>
    <a:masterClrMapping/>
  </p:clrMapOvr>
  <p:transition spd="slow" advTm="10000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4514483"/>
      </p:ext>
    </p:extLst>
  </p:cSld>
  <p:clrMapOvr>
    <a:masterClrMapping/>
  </p:clrMapOvr>
  <p:transition spd="slow" advTm="10000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442632"/>
      </p:ext>
    </p:extLst>
  </p:cSld>
  <p:clrMapOvr>
    <a:masterClrMapping/>
  </p:clrMapOvr>
  <p:transition spd="slow" advTm="10000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570253"/>
      </p:ext>
    </p:extLst>
  </p:cSld>
  <p:clrMapOvr>
    <a:masterClrMapping/>
  </p:clrMapOvr>
  <p:transition spd="slow" advTm="10000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342945"/>
      </p:ext>
    </p:extLst>
  </p:cSld>
  <p:clrMapOvr>
    <a:masterClrMapping/>
  </p:clrMapOvr>
  <p:transition spd="slow" advTm="10000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245081"/>
      </p:ext>
    </p:extLst>
  </p:cSld>
  <p:clrMapOvr>
    <a:masterClrMapping/>
  </p:clrMapOvr>
  <p:transition spd="slow" advTm="10000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E1AD6-264E-455F-A167-8E8F1CD083B3}" type="datetimeFigureOut">
              <a:rPr lang="pl-PL" smtClean="0"/>
              <a:pPr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9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0">
    <p:blind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rtur\Music\Imagine%20-%20john%20lennon%20karaoke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ekretariat@zsp1busko.p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- john lennon karaok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zd08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504" y="3714752"/>
            <a:ext cx="903649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PONADPODSTAWOWYCH 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</a:p>
        </p:txBody>
      </p:sp>
      <p:sp>
        <p:nvSpPr>
          <p:cNvPr id="8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29462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2B99C79-6C55-803A-33DB-6C4273BE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41F51107-0FF9-E9D0-AD98-4F2266226931}"/>
              </a:ext>
            </a:extLst>
          </p:cNvPr>
          <p:cNvSpPr txBox="1"/>
          <p:nvPr/>
        </p:nvSpPr>
        <p:spPr>
          <a:xfrm>
            <a:off x="251520" y="1052736"/>
            <a:ext cx="864096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/>
                </a:solidFill>
              </a:rPr>
              <a:t>Szkoła może kształcić w zawodach: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cukiernik 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fryzjer 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kucharz 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piekarz 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pracownik obsługi hotelowej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kelner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sprzedawca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ślusarz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elektromechanik pojazdów samochodowych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smtClean="0">
                <a:solidFill>
                  <a:schemeClr val="tx2"/>
                </a:solidFill>
              </a:rPr>
              <a:t>lakiernik </a:t>
            </a:r>
            <a:r>
              <a:rPr lang="pl-PL" sz="2400" b="1" dirty="0" smtClean="0">
                <a:solidFill>
                  <a:schemeClr val="tx2"/>
                </a:solidFill>
              </a:rPr>
              <a:t>samochodowy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stolarz</a:t>
            </a:r>
            <a:endParaRPr lang="pl-PL" sz="2400" dirty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monter sieci i instalacji urządzeń sanitarnych</a:t>
            </a:r>
            <a:endParaRPr lang="pl-PL" sz="2400" dirty="0">
              <a:solidFill>
                <a:schemeClr val="tx2"/>
              </a:solidFill>
            </a:endParaRPr>
          </a:p>
          <a:p>
            <a:r>
              <a:rPr lang="pl-PL" sz="2400" b="1" dirty="0">
                <a:solidFill>
                  <a:schemeClr val="tx2"/>
                </a:solidFill>
              </a:rPr>
              <a:t>i innych zgodnych z klasyfikacją szkolnictwa branżowego, </a:t>
            </a:r>
            <a:r>
              <a:rPr lang="pl-PL" sz="2400" b="1" dirty="0" smtClean="0">
                <a:solidFill>
                  <a:schemeClr val="tx2"/>
                </a:solidFill>
              </a:rPr>
              <a:t> jako </a:t>
            </a:r>
            <a:r>
              <a:rPr lang="pl-PL" sz="2400" b="1" dirty="0">
                <a:solidFill>
                  <a:schemeClr val="tx2"/>
                </a:solidFill>
              </a:rPr>
              <a:t>pracownicy młodociani</a:t>
            </a:r>
            <a:endParaRPr lang="pl-PL" sz="2400" dirty="0">
              <a:solidFill>
                <a:schemeClr val="tx2"/>
              </a:solidFill>
            </a:endParaRPr>
          </a:p>
          <a:p>
            <a:r>
              <a:rPr lang="pl-PL" sz="2400" b="1" dirty="0"/>
              <a:t> </a:t>
            </a:r>
            <a:endParaRPr lang="pl-PL" sz="2400" dirty="0"/>
          </a:p>
          <a:p>
            <a:pPr lvl="0" algn="just"/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8379B48-8B9C-17FC-AC10-84914E61CF9B}"/>
              </a:ext>
            </a:extLst>
          </p:cNvPr>
          <p:cNvSpPr txBox="1"/>
          <p:nvPr/>
        </p:nvSpPr>
        <p:spPr>
          <a:xfrm>
            <a:off x="-28834" y="227742"/>
            <a:ext cx="9114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Branżowa</a:t>
            </a:r>
          </a:p>
          <a:p>
            <a:pPr algn="ctr"/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12BAF87-9CE5-DC73-1446-6335B0E95B1D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203"/>
      </p:ext>
    </p:extLst>
  </p:cSld>
  <p:clrMapOvr>
    <a:masterClrMapping/>
  </p:clrMapOvr>
  <p:transition spd="slow" advClick="0" advTm="3000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4321" y="2636912"/>
            <a:ext cx="8229600" cy="1143000"/>
          </a:xfrm>
        </p:spPr>
        <p:txBody>
          <a:bodyPr>
            <a:normAutofit/>
          </a:bodyPr>
          <a:lstStyle/>
          <a:p>
            <a:r>
              <a:rPr lang="pl-PL" sz="6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KOŁA PRZEDMIOTOWE</a:t>
            </a:r>
          </a:p>
        </p:txBody>
      </p:sp>
      <p:sp>
        <p:nvSpPr>
          <p:cNvPr id="69634" name="AutoShape 2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6" name="AutoShape 4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8" name="AutoShape 6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0" name="AutoShape 8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2" name="AutoShape 10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777747F1-D18B-42ED-AECF-D35C24C72C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CB32FCB-E5E8-4336-9DE0-4ABE8EFC6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4" y="0"/>
            <a:ext cx="9127886" cy="684591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sp>
        <p:nvSpPr>
          <p:cNvPr id="4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675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itchFamily="34" charset="0"/>
                <a:ea typeface="+mj-ea"/>
                <a:cs typeface="+mj-cs"/>
              </a:rPr>
              <a:t>KOŁO GEOGRAFICZNE</a:t>
            </a: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229600" cy="1143000"/>
          </a:xfrm>
        </p:spPr>
        <p:txBody>
          <a:bodyPr>
            <a:noAutofit/>
          </a:bodyPr>
          <a:lstStyle/>
          <a:p>
            <a:r>
              <a:rPr lang="pl-PL" sz="7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KOŁO BIOLOGICZNE</a:t>
            </a:r>
          </a:p>
        </p:txBody>
      </p:sp>
      <p:sp>
        <p:nvSpPr>
          <p:cNvPr id="3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="" xmlns:a16="http://schemas.microsoft.com/office/drawing/2014/main" id="{C8568ABE-ACAD-4040-9C08-3391DFD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3EBC63A-8430-4FA9-A207-F7003DC480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0"/>
            <a:ext cx="10241043" cy="684591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A6B0354B-C3BA-42A6-8B85-E99BF054E512}"/>
              </a:ext>
            </a:extLst>
          </p:cNvPr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="" xmlns:a16="http://schemas.microsoft.com/office/drawing/2014/main" id="{B6CC11A3-DF53-41FA-A8A3-F24C9FF75E75}"/>
              </a:ext>
            </a:extLst>
          </p:cNvPr>
          <p:cNvSpPr txBox="1">
            <a:spLocks/>
          </p:cNvSpPr>
          <p:nvPr/>
        </p:nvSpPr>
        <p:spPr>
          <a:xfrm>
            <a:off x="611560" y="4365104"/>
            <a:ext cx="82296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KOŁO FIZYCZNE</a:t>
            </a: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08" y="14751"/>
            <a:ext cx="4440024" cy="4945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272" y="4797152"/>
            <a:ext cx="9143999" cy="907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Kompetencje naszych absolwentów </a:t>
            </a: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rozwijamy dzięki nowoczesnej</a:t>
            </a:r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877272"/>
            <a:ext cx="835292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l-PL"/>
            </a:defPPr>
            <a:lvl1pPr algn="ctr">
              <a:spcBef>
                <a:spcPct val="0"/>
              </a:spcBef>
              <a:buNone/>
              <a:defRPr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pl-PL" sz="4800" dirty="0">
                <a:solidFill>
                  <a:srgbClr val="FFC000"/>
                </a:solidFill>
              </a:rPr>
              <a:t>BAZIE DYDAKTYCZNEJ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7704"/>
      </p:ext>
    </p:extLst>
  </p:cSld>
  <p:clrMapOvr>
    <a:masterClrMapping/>
  </p:clrMapOvr>
  <p:transition spd="slow" advClick="0" advTm="3000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576" y="404664"/>
            <a:ext cx="78393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SALA  AUDIOWIZUALNA</a:t>
            </a:r>
          </a:p>
        </p:txBody>
      </p:sp>
      <p:sp>
        <p:nvSpPr>
          <p:cNvPr id="6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8253"/>
      </p:ext>
    </p:extLst>
  </p:cSld>
  <p:clrMapOvr>
    <a:masterClrMapping/>
  </p:clrMapOvr>
  <p:transition spd="slow" advClick="0" advTm="3000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323528" y="33265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  </a:t>
            </a:r>
          </a:p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EKONOMICZNO - INFORMATYCZNA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38055"/>
      </p:ext>
    </p:extLst>
  </p:cSld>
  <p:clrMapOvr>
    <a:masterClrMapping/>
  </p:clrMapOvr>
  <p:transition spd="slow" advClick="0" advTm="3000"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323528" y="33265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  </a:t>
            </a:r>
          </a:p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EKONOMICZNO - INFORMATYCZNA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2531871F-F0C3-4579-9446-85BBEA103FC6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04772"/>
      </p:ext>
    </p:extLst>
  </p:cSld>
  <p:clrMapOvr>
    <a:masterClrMapping/>
  </p:clrMapOvr>
  <p:transition spd="slow" advClick="0" advTm="3000"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-756592" y="6211669"/>
            <a:ext cx="904276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HISTORYCZNA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87351"/>
      </p:ext>
    </p:extLst>
  </p:cSld>
  <p:clrMapOvr>
    <a:masterClrMapping/>
  </p:clrMapOvr>
  <p:transition spd="slow" advClick="0" advTm="3000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zdj\DSC_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695" cy="6858000"/>
          </a:xfrm>
          <a:prstGeom prst="rect">
            <a:avLst/>
          </a:prstGeom>
          <a:noFill/>
        </p:spPr>
      </p:pic>
      <p:pic>
        <p:nvPicPr>
          <p:cNvPr id="6" name="Picture 3" descr="H:\zdj\DSC_53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3" y="0"/>
            <a:ext cx="9141252" cy="6869624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504" y="4071942"/>
            <a:ext cx="903649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PONAD</a:t>
            </a:r>
            <a:r>
              <a:rPr lang="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PODSTAWOWYCH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</a:p>
        </p:txBody>
      </p:sp>
      <p:sp>
        <p:nvSpPr>
          <p:cNvPr id="8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043608" y="5949280"/>
            <a:ext cx="750913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HOTELARSTWA</a:t>
            </a:r>
          </a:p>
        </p:txBody>
      </p:sp>
    </p:spTree>
    <p:extLst>
      <p:ext uri="{BB962C8B-B14F-4D97-AF65-F5344CB8AC3E}">
        <p14:creationId xmlns:p14="http://schemas.microsoft.com/office/powerpoint/2010/main" val="612521799"/>
      </p:ext>
    </p:extLst>
  </p:cSld>
  <p:clrMapOvr>
    <a:masterClrMapping/>
  </p:clrMapOvr>
  <p:transition spd="slow" advClick="0" advTm="12000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5536" y="5661248"/>
            <a:ext cx="79928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GASTRONOMICZNA</a:t>
            </a:r>
          </a:p>
        </p:txBody>
      </p:sp>
      <p:sp>
        <p:nvSpPr>
          <p:cNvPr id="10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21799"/>
      </p:ext>
    </p:extLst>
  </p:cSld>
  <p:clrMapOvr>
    <a:masterClrMapping/>
  </p:clrMapOvr>
  <p:transition spd="slow" advClick="0" advTm="6000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0389" y="15396"/>
            <a:ext cx="10287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36" y="-99392"/>
            <a:ext cx="10459182" cy="6972788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-108520" y="5661248"/>
            <a:ext cx="9345216" cy="8640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BIOLOGICZNO-CHEMICZNA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F9CBFCDF-6919-4D5B-9344-519C745423E3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30696"/>
      </p:ext>
    </p:extLst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0389" y="15396"/>
            <a:ext cx="10287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6107" y="15396"/>
            <a:ext cx="10602803" cy="70685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8231001-831D-40D8-BD1F-DE3BA2521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3923" y="116632"/>
            <a:ext cx="10574068" cy="7068535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3F79EB90-443F-417D-9C32-ACA8762434A8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Symbol zastępczy zawartości 7">
            <a:extLst>
              <a:ext uri="{FF2B5EF4-FFF2-40B4-BE49-F238E27FC236}">
                <a16:creationId xmlns="" xmlns:a16="http://schemas.microsoft.com/office/drawing/2014/main" id="{924868EB-F47C-43F2-AFD0-75BB2FBFE60E}"/>
              </a:ext>
            </a:extLst>
          </p:cNvPr>
          <p:cNvSpPr txBox="1">
            <a:spLocks/>
          </p:cNvSpPr>
          <p:nvPr/>
        </p:nvSpPr>
        <p:spPr>
          <a:xfrm>
            <a:off x="-108520" y="5661248"/>
            <a:ext cx="9345216" cy="864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BIOLOGICZNO-CHEMICZNA</a:t>
            </a:r>
            <a:endParaRPr lang="pl-PL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eroplane pl" pitchFamily="34" charset="0"/>
              <a:cs typeface="Aeroplane p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18024"/>
      </p:ext>
    </p:extLst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39552" y="5877272"/>
            <a:ext cx="821818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JĘZYKOWA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39252"/>
      </p:ext>
    </p:extLst>
  </p:cSld>
  <p:clrMapOvr>
    <a:masterClrMapping/>
  </p:clrMapOvr>
  <p:transition spd="slow" advClick="0" advTm="3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DSC_05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6" name="pole tekstowe 7"/>
          <p:cNvSpPr txBox="1">
            <a:spLocks noChangeArrowheads="1"/>
          </p:cNvSpPr>
          <p:nvPr/>
        </p:nvSpPr>
        <p:spPr bwMode="auto">
          <a:xfrm>
            <a:off x="2771800" y="6021288"/>
            <a:ext cx="671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FIRMA  SYMULACYJNA</a:t>
            </a:r>
          </a:p>
        </p:txBody>
      </p:sp>
      <p:sp>
        <p:nvSpPr>
          <p:cNvPr id="7" name="Rectangle 6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13509"/>
      </p:ext>
    </p:extLst>
  </p:cSld>
  <p:clrMapOvr>
    <a:masterClrMapping/>
  </p:clrMapOvr>
  <p:transition spd="slow" advClick="0" advTm="3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Picture 2" descr="G:\DSC_775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812552" y="0"/>
            <a:ext cx="10293433" cy="685800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SALA  GIMNASTYCZNA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853"/>
      </p:ext>
    </p:extLst>
  </p:cSld>
  <p:clrMapOvr>
    <a:masterClrMapping/>
  </p:clrMapOvr>
  <p:transition spd="slow" advClick="0" advTm="3000"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4704" y="-15187"/>
            <a:ext cx="10882946" cy="72535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858847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602391"/>
      </p:ext>
    </p:extLst>
  </p:cSld>
  <p:clrMapOvr>
    <a:masterClrMapping/>
  </p:clrMapOvr>
  <p:transition spd="slow" advClick="0" advTm="3000"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0" y="837"/>
            <a:ext cx="10287000" cy="6856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645473"/>
      </p:ext>
    </p:extLst>
  </p:cSld>
  <p:clrMapOvr>
    <a:masterClrMapping/>
  </p:clrMapOvr>
  <p:transition spd="slow" advClick="0" advTm="3000"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58" y="0"/>
            <a:ext cx="9220969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4488" y="884387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Jako jedyna w powiecie buskim umożliwia elektroniczne udostępnianie zbiorów. Posiada także centrum multimedialne dla uczniów oraz strefę relaksu zwaną „Strefą Ciszy”.</a:t>
            </a:r>
          </a:p>
          <a:p>
            <a:pPr algn="ctr"/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Działające przy bibliotece Koło Miłośników Literatury 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Klub Asystentów Bibliotecznych skupiają najbardziej kreatywną młodzież.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576" y="4046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Demi Cond"/>
              </a:rPr>
              <a:t>BIBLIOTEKA SZKOLNA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410C685-5044-0D3B-0452-CEDB4B789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57309"/>
            <a:ext cx="3997623" cy="20046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336996F-B2C3-430D-7962-667055925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7" y="4512296"/>
            <a:ext cx="3680623" cy="20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84494"/>
      </p:ext>
    </p:extLst>
  </p:cSld>
  <p:clrMapOvr>
    <a:masterClrMapping/>
  </p:clrMapOvr>
  <p:transition spd="slow" advClick="0" advTm="3000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>
          <a:xfrm>
            <a:off x="539552" y="1052736"/>
            <a:ext cx="8229600" cy="557748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pl-PL" sz="3200" b="1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pl-PL" sz="3200" b="1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PONADPODSTAWOWYCH 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UL. MICKIEWICZA 6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tel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41 378 79 21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e-mail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sekretariat@zsp1busko.pl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www.zsp1busko.pl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600" b="1" dirty="0">
                <a:latin typeface="Algerian" pitchFamily="82" charset="0"/>
              </a:rPr>
              <a:t>ZAPRASZAMY</a:t>
            </a:r>
            <a:endParaRPr lang="pl-PL" sz="3600" b="1" i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44829"/>
      </p:ext>
    </p:extLst>
  </p:cSld>
  <p:clrMapOvr>
    <a:masterClrMapping/>
  </p:clrMapOvr>
  <p:transition spd="slow" advClick="0" advTm="3000"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045B8DE-4BAB-4523-9722-1FB9A84C3CA0}"/>
              </a:ext>
            </a:extLst>
          </p:cNvPr>
          <p:cNvSpPr txBox="1"/>
          <p:nvPr/>
        </p:nvSpPr>
        <p:spPr>
          <a:xfrm>
            <a:off x="683568" y="1886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Demi Cond"/>
              </a:rPr>
              <a:t>KLUB ASYSTENTÓW BIBLIOTECZNYCH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2F49CE0A-DE0E-4A28-A445-2A03E91C2A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84494"/>
      </p:ext>
    </p:extLst>
  </p:cSld>
  <p:clrMapOvr>
    <a:masterClrMapping/>
  </p:clrMapOvr>
  <p:transition spd="slow" advClick="0" advTm="3000"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90" y="3979826"/>
            <a:ext cx="4128458" cy="275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22" y="835373"/>
            <a:ext cx="4053555" cy="305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467544" y="26064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ORGANIZACJE  MŁODZIEŻOWE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716016" y="908720"/>
            <a:ext cx="4104456" cy="1311128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ZHP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PCK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TPD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PTTK</a:t>
            </a:r>
          </a:p>
        </p:txBody>
      </p:sp>
      <p:pic>
        <p:nvPicPr>
          <p:cNvPr id="8" name="Picture 2" descr="http://www.zsp1busko.pl/sites/default/files/DSC_8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8824" y="2808312"/>
            <a:ext cx="466759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5536" y="5661248"/>
            <a:ext cx="799288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SZKOLNY KLUB FASCYNACJI KULINARNYCH</a:t>
            </a:r>
          </a:p>
        </p:txBody>
      </p:sp>
      <p:sp>
        <p:nvSpPr>
          <p:cNvPr id="10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03194"/>
      </p:ext>
    </p:extLst>
  </p:cSld>
  <p:clrMapOvr>
    <a:masterClrMapping/>
  </p:clrMapOvr>
  <p:transition spd="slow" advClick="0" advTm="6000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b="1389"/>
          <a:stretch/>
        </p:blipFill>
        <p:spPr>
          <a:xfrm>
            <a:off x="-1116632" y="-8384"/>
            <a:ext cx="11059362" cy="7168105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1580" y="25753"/>
            <a:ext cx="10434310" cy="6954508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0" y="5411450"/>
            <a:ext cx="9247224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Zespół taneczny </a:t>
            </a:r>
            <a:b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Copernicana</a:t>
            </a: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Cheerleaders</a:t>
            </a:r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9878" y="0"/>
            <a:ext cx="10289513" cy="6858000"/>
          </a:xfrm>
        </p:spPr>
      </p:pic>
      <p:pic>
        <p:nvPicPr>
          <p:cNvPr id="7" name="Obraz 2">
            <a:extLst>
              <a:ext uri="{FF2B5EF4-FFF2-40B4-BE49-F238E27FC236}">
                <a16:creationId xmlns="" xmlns:a16="http://schemas.microsoft.com/office/drawing/2014/main" id="{04929EB9-0B52-48B7-A1EF-4F5D63E91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9877" y="628537"/>
            <a:ext cx="10088682" cy="5672503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873125FB-38BE-49F1-8964-5E40BDF44C7F}"/>
              </a:ext>
            </a:extLst>
          </p:cNvPr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8E594A56-FBBB-4A41-93A9-19456AFEAF9E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:p14="http://schemas.microsoft.com/office/powerpoint/2010/main" val="2018047799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13033"/>
          <a:stretch/>
        </p:blipFill>
        <p:spPr>
          <a:xfrm>
            <a:off x="-288565" y="44624"/>
            <a:ext cx="9432566" cy="7173416"/>
          </a:xfrm>
        </p:spPr>
      </p:pic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E9495A78-E4E3-4FB8-A687-D08B1AE0DB0D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:p14="http://schemas.microsoft.com/office/powerpoint/2010/main" val="3520629638"/>
      </p:ext>
    </p:extLst>
  </p:cSld>
  <p:clrMapOvr>
    <a:masterClrMapping/>
  </p:clrMapOvr>
  <p:transition spd="slow" advClick="0" advTm="3000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>
            <a:extLst>
              <a:ext uri="{FF2B5EF4-FFF2-40B4-BE49-F238E27FC236}">
                <a16:creationId xmlns="" xmlns:a16="http://schemas.microsoft.com/office/drawing/2014/main" id="{2952DAFE-B2C6-467D-BC34-0EF1FD09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68" y="0"/>
            <a:ext cx="10289512" cy="6858000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D0D864D6-8C70-4E34-AA84-C12477DEFBA6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:p14="http://schemas.microsoft.com/office/powerpoint/2010/main" val="2764000684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7">
            <a:extLst>
              <a:ext uri="{FF2B5EF4-FFF2-40B4-BE49-F238E27FC236}">
                <a16:creationId xmlns="" xmlns:a16="http://schemas.microsoft.com/office/drawing/2014/main" id="{9021F109-B4BF-4BA6-91F6-EE02F129DB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4"/>
          <a:stretch/>
        </p:blipFill>
        <p:spPr>
          <a:xfrm>
            <a:off x="4586774" y="3304628"/>
            <a:ext cx="4478322" cy="341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170F3F6A-19BC-4941-BAEE-134BBB8D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-1058" r="24201" b="23768"/>
          <a:stretch/>
        </p:blipFill>
        <p:spPr>
          <a:xfrm>
            <a:off x="153870" y="3212976"/>
            <a:ext cx="4508698" cy="353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 bwMode="auto">
          <a:xfrm>
            <a:off x="4572000" y="156816"/>
            <a:ext cx="4463426" cy="312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68BFCB22-B755-4CFC-A93F-43281B2DF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3830"/>
          <a:stretch/>
        </p:blipFill>
        <p:spPr>
          <a:xfrm>
            <a:off x="87653" y="136292"/>
            <a:ext cx="4574916" cy="316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</p:cSld>
  <p:clrMapOvr>
    <a:masterClrMapping/>
  </p:clrMapOvr>
  <p:transition spd="slow" advClick="0" advTm="3000"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F:\prezentacja 2018\Nowy folder\drużyny\DSC_66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38" y="21332"/>
            <a:ext cx="9144000" cy="6858000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-428660" y="5411450"/>
            <a:ext cx="988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31640" y="18864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SUKCESY  SPORTOWE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-571536" y="5572140"/>
            <a:ext cx="10605314" cy="9233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NAJLEPSI  W  POWIECIE  BUSKIM</a:t>
            </a:r>
          </a:p>
        </p:txBody>
      </p:sp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8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0825" y="115888"/>
            <a:ext cx="8497639" cy="12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skład ZSP wchodzą: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Prostokąt 5"/>
          <p:cNvSpPr/>
          <p:nvPr/>
        </p:nvSpPr>
        <p:spPr>
          <a:xfrm>
            <a:off x="-357222" y="1857364"/>
            <a:ext cx="99298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III LICEUM OGÓLNOKSZTAŁCĄCE</a:t>
            </a: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TECHNIKUM NR 1</a:t>
            </a: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BRANŻOWA SZKOŁA I STOPNIA NR 1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CENTRUM KSZTAŁCENIA ZAWODOWEGO 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37982" y="4797152"/>
            <a:ext cx="8641655" cy="1477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 </a:t>
            </a: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Młodzieży pozamiejscowej oferujemy możliwość zamieszkania</a:t>
            </a:r>
          </a:p>
          <a:p>
            <a:pPr algn="ctr">
              <a:lnSpc>
                <a:spcPct val="150000"/>
              </a:lnSpc>
              <a:defRPr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w internatach innych szkół.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64880"/>
      </p:ext>
    </p:extLst>
  </p:cSld>
  <p:clrMapOvr>
    <a:masterClrMapping/>
  </p:clrMapOvr>
  <p:transition spd="slow" advClick="0" advTm="3000">
    <p:blind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9A36CEC-7A92-7ECD-5F92-152D22D2C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17810"/>
            <a:ext cx="7066522" cy="4709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CFE203C6-3A57-4D7E-A42C-2EEC37EE015E}"/>
              </a:ext>
            </a:extLst>
          </p:cNvPr>
          <p:cNvSpPr txBox="1"/>
          <p:nvPr/>
        </p:nvSpPr>
        <p:spPr>
          <a:xfrm>
            <a:off x="1043608" y="11663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0A0B8672-0E8E-4C93-A2C3-E3E79ADDF230}"/>
              </a:ext>
            </a:extLst>
          </p:cNvPr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E159D530-E823-4B94-AC3E-9C1F66CAD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84969"/>
            <a:ext cx="5912608" cy="394077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F8FF961C-E813-49DD-A33F-0068079F59C7}"/>
              </a:ext>
            </a:extLst>
          </p:cNvPr>
          <p:cNvSpPr txBox="1"/>
          <p:nvPr/>
        </p:nvSpPr>
        <p:spPr>
          <a:xfrm>
            <a:off x="899592" y="5229200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F43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RADIO  BIT</a:t>
            </a:r>
          </a:p>
        </p:txBody>
      </p:sp>
    </p:spTree>
    <p:extLst>
      <p:ext uri="{BB962C8B-B14F-4D97-AF65-F5344CB8AC3E}">
        <p14:creationId xmlns:p14="http://schemas.microsoft.com/office/powerpoint/2010/main" val="524994323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 b="5573"/>
          <a:stretch/>
        </p:blipFill>
        <p:spPr>
          <a:xfrm>
            <a:off x="-828600" y="-54250"/>
            <a:ext cx="10453821" cy="6966500"/>
          </a:xfrm>
        </p:spPr>
      </p:pic>
      <p:sp>
        <p:nvSpPr>
          <p:cNvPr id="4" name="pole tekstowe 3"/>
          <p:cNvSpPr txBox="1"/>
          <p:nvPr/>
        </p:nvSpPr>
        <p:spPr>
          <a:xfrm>
            <a:off x="971600" y="18864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28596" y="5288340"/>
            <a:ext cx="817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KLUB  MULTIMEDIALNY  MEG@BAJT</a:t>
            </a:r>
          </a:p>
        </p:txBody>
      </p:sp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74832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8" name="Symbol zastępczy zawartości 7" descr="klub fascynacji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-108520" y="0"/>
            <a:ext cx="9432032" cy="7074024"/>
          </a:xfrm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-285784" y="57864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Szkolny Klub Europejski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714348" y="28572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</p:spTree>
    <p:extLst>
      <p:ext uri="{BB962C8B-B14F-4D97-AF65-F5344CB8AC3E}">
        <p14:creationId xmlns:p14="http://schemas.microsoft.com/office/powerpoint/2010/main" val="1066738107"/>
      </p:ext>
    </p:extLst>
  </p:cSld>
  <p:clrMapOvr>
    <a:masterClrMapping/>
  </p:clrMapOvr>
  <p:transition spd="slow" advClick="0" advTm="13000">
    <p:blind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3491880" y="692696"/>
            <a:ext cx="527685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pl-PL" sz="6000" b="1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pple Chancery" pitchFamily="66" charset="0"/>
              <a:ea typeface="Arial Unicode MS"/>
              <a:cs typeface="Arial Unicode M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21555"/>
          <a:stretch/>
        </p:blipFill>
        <p:spPr bwMode="auto">
          <a:xfrm>
            <a:off x="25758" y="12579"/>
            <a:ext cx="9144000" cy="389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921718" y="1532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9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5CA921-22DB-6CB1-4B22-FBCE1714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2959"/>
          <a:stretch/>
        </p:blipFill>
        <p:spPr bwMode="auto">
          <a:xfrm>
            <a:off x="827584" y="4437112"/>
            <a:ext cx="3062053" cy="217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01320C1B-5044-DA91-04D0-BA71888E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2959"/>
          <a:stretch/>
        </p:blipFill>
        <p:spPr bwMode="auto">
          <a:xfrm>
            <a:off x="4644008" y="4365104"/>
            <a:ext cx="3237181" cy="2300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A88F13D-1CF5-E1B2-EED4-6F358F8B7C5F}"/>
              </a:ext>
            </a:extLst>
          </p:cNvPr>
          <p:cNvSpPr txBox="1"/>
          <p:nvPr/>
        </p:nvSpPr>
        <p:spPr>
          <a:xfrm>
            <a:off x="964577" y="3659861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WOLONTARIAT</a:t>
            </a:r>
          </a:p>
        </p:txBody>
      </p:sp>
    </p:spTree>
    <p:extLst>
      <p:ext uri="{BB962C8B-B14F-4D97-AF65-F5344CB8AC3E}">
        <p14:creationId xmlns:p14="http://schemas.microsoft.com/office/powerpoint/2010/main" val="1066738107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2"/>
          <p:cNvPicPr>
            <a:picLocks noChangeAspect="1"/>
          </p:cNvPicPr>
          <p:nvPr/>
        </p:nvPicPr>
        <p:blipFill>
          <a:blip r:embed="rId3" cstate="print">
            <a:lum bright="59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7106" name="WordArt 4"/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8424936" cy="5518026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UROCZYSTOŚCI</a:t>
            </a:r>
          </a:p>
          <a:p>
            <a:pPr algn="ctr"/>
            <a:endParaRPr lang="pl-PL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l-PL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SZKOLNE</a:t>
            </a:r>
          </a:p>
        </p:txBody>
      </p:sp>
      <p:sp>
        <p:nvSpPr>
          <p:cNvPr id="6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47107" name="Picture 5" descr="logo niebieskie z kreska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>
          <a:xfrm>
            <a:off x="3707904" y="2132856"/>
            <a:ext cx="1943860" cy="194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4782564"/>
      </p:ext>
    </p:extLst>
  </p:cSld>
  <p:clrMapOvr>
    <a:masterClrMapping/>
  </p:clrMapOvr>
  <p:transition spd="slow" advClick="0" advTm="3000">
    <p:blind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0" y="6150114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ŚLUBOWANIE  KLAS  PIERWSZYCH</a:t>
            </a:r>
          </a:p>
        </p:txBody>
      </p:sp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2095"/>
      </p:ext>
    </p:extLst>
  </p:cSld>
  <p:clrMapOvr>
    <a:masterClrMapping/>
  </p:clrMapOvr>
  <p:transition spd="slow" advClick="0" advTm="3000">
    <p:blind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9F3F1C51-A9E9-48E8-B65E-E2EF48EF0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2750585-F50F-4AD5-8A77-FB5F9EE9C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4624" y="0"/>
            <a:ext cx="10866754" cy="6107116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FD02DE2E-CDD6-4FF6-BC44-3B01A12CDC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5D39E39D-2F91-4F15-8D56-B5BFBF1A4E9E}"/>
              </a:ext>
            </a:extLst>
          </p:cNvPr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ŚWIĘTO  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147338569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FD02DE2E-CDD6-4FF6-BC44-3B01A12CDC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DZIEŃ WIOSNY</a:t>
            </a:r>
          </a:p>
        </p:txBody>
      </p:sp>
    </p:spTree>
    <p:extLst>
      <p:ext uri="{BB962C8B-B14F-4D97-AF65-F5344CB8AC3E}">
        <p14:creationId xmlns:p14="http://schemas.microsoft.com/office/powerpoint/2010/main" val="147338569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STUDNIÓWKA </a:t>
            </a:r>
          </a:p>
        </p:txBody>
      </p:sp>
      <p:sp>
        <p:nvSpPr>
          <p:cNvPr id="1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17235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436096" y="6027003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OTRZĘSINY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844"/>
            <a:ext cx="9103995" cy="60693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78D29E36-5009-49D6-A5EC-D1E549FAC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64" y="484870"/>
            <a:ext cx="9091904" cy="511313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5877273"/>
            <a:ext cx="9144000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OTRZĘSINY</a:t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94547"/>
      </p:ext>
    </p:extLst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85720" y="5626894"/>
            <a:ext cx="8641655" cy="11079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 </a:t>
            </a: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142976" y="57148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43608" y="404664"/>
            <a:ext cx="77472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Zapewniamy naukę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języków obcych:</a:t>
            </a:r>
          </a:p>
          <a:p>
            <a:pPr algn="ctr">
              <a:defRPr/>
            </a:pP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                                                    </a:t>
            </a: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angielski </a:t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                                                       </a:t>
            </a: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niemiecki</a:t>
            </a:r>
          </a:p>
          <a:p>
            <a:pPr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rosyjski</a:t>
            </a:r>
          </a:p>
          <a:p>
            <a:pPr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nauczanych w grupach o różnym stopniu zaawansowania</a:t>
            </a:r>
            <a:endParaRPr lang="pl-PL" sz="2400" dirty="0"/>
          </a:p>
        </p:txBody>
      </p:sp>
      <p:pic>
        <p:nvPicPr>
          <p:cNvPr id="1027" name="Picture 3" descr="C:\Users\nauczyciel003n.SBSMEN.004\AppData\Local\Microsoft\Windows\Temporary Internet Files\Content.IE5\3Q02Z4O2\MP90040079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564904"/>
            <a:ext cx="674861" cy="562384"/>
          </a:xfrm>
          <a:prstGeom prst="rect">
            <a:avLst/>
          </a:prstGeom>
          <a:noFill/>
        </p:spPr>
      </p:pic>
      <p:pic>
        <p:nvPicPr>
          <p:cNvPr id="1028" name="Picture 4" descr="C:\Users\nauczyciel003n.SBSMEN.004\AppData\Local\Microsoft\Windows\Temporary Internet Files\Content.IE5\OJNKU1B0\MP900362682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674862" cy="5239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682538" cy="4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8064" y="404664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chemeClr val="bg1"/>
                </a:solidFill>
              </a:rPr>
              <a:t>Jeżeli masz pasję, </a:t>
            </a:r>
          </a:p>
          <a:p>
            <a:pPr algn="ctr"/>
            <a:r>
              <a:rPr lang="pl-PL" sz="2200" b="1" dirty="0">
                <a:solidFill>
                  <a:schemeClr val="bg1"/>
                </a:solidFill>
              </a:rPr>
              <a:t>ta szkoła </a:t>
            </a:r>
            <a:r>
              <a:rPr lang="pl-PL" sz="2200" b="1" dirty="0" err="1">
                <a:solidFill>
                  <a:schemeClr val="bg1"/>
                </a:solidFill>
              </a:rPr>
              <a:t>est</a:t>
            </a:r>
            <a:r>
              <a:rPr lang="pl-PL" sz="2200" b="1" dirty="0">
                <a:solidFill>
                  <a:schemeClr val="bg1"/>
                </a:solidFill>
              </a:rPr>
              <a:t> dla Ciebie!!!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8720" y="194598"/>
            <a:ext cx="11627059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542004">
            <a:off x="-2297240" y="5698534"/>
            <a:ext cx="10765722" cy="707886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100" dirty="0">
              <a:solidFill>
                <a:srgbClr val="7030A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32094"/>
      </p:ext>
    </p:extLst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8064" y="404664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chemeClr val="bg1"/>
                </a:solidFill>
              </a:rPr>
              <a:t>Jeżeli masz pasję, </a:t>
            </a:r>
          </a:p>
          <a:p>
            <a:pPr algn="ctr"/>
            <a:r>
              <a:rPr lang="pl-PL" sz="2200" b="1" dirty="0">
                <a:solidFill>
                  <a:schemeClr val="bg1"/>
                </a:solidFill>
              </a:rPr>
              <a:t>ta szkoła </a:t>
            </a:r>
            <a:r>
              <a:rPr lang="pl-PL" sz="2200" b="1" dirty="0" err="1">
                <a:solidFill>
                  <a:schemeClr val="bg1"/>
                </a:solidFill>
              </a:rPr>
              <a:t>est</a:t>
            </a:r>
            <a:r>
              <a:rPr lang="pl-PL" sz="2200" b="1" dirty="0">
                <a:solidFill>
                  <a:schemeClr val="bg1"/>
                </a:solidFill>
              </a:rPr>
              <a:t> dla Ciebie!!!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676" y="517483"/>
            <a:ext cx="10266467" cy="576975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-1188640" y="6099393"/>
            <a:ext cx="10765722" cy="707886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100" dirty="0">
              <a:solidFill>
                <a:srgbClr val="7030A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16364"/>
      </p:ext>
    </p:extLst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B6BEB64-6B95-AF52-5B4C-C8E432793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805723C-0095-C63E-33EA-B4D224DF2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D5DBC8D-A6A6-778D-5493-95C90EDE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269458"/>
            <a:ext cx="10530098" cy="7039141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FEBBFB1D-639D-5057-50B3-E1E143B78CD1}"/>
              </a:ext>
            </a:extLst>
          </p:cNvPr>
          <p:cNvSpPr txBox="1"/>
          <p:nvPr/>
        </p:nvSpPr>
        <p:spPr>
          <a:xfrm rot="20156112">
            <a:off x="911005" y="4848339"/>
            <a:ext cx="10765722" cy="584775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000" dirty="0">
              <a:solidFill>
                <a:srgbClr val="7030A0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D087C2DA-61AB-0F6B-8A00-0CE578F84E42}"/>
              </a:ext>
            </a:extLst>
          </p:cNvPr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42965"/>
      </p:ext>
    </p:extLst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4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496944" cy="2942328"/>
          </a:xfrm>
        </p:spPr>
        <p:txBody>
          <a:bodyPr>
            <a:noAutofit/>
          </a:bodyPr>
          <a:lstStyle/>
          <a:p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ABSOLWENTOM</a:t>
            </a:r>
            <a:b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SZKÓŁ PODSTAWOWYCH</a:t>
            </a:r>
            <a:b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OFERUJEMY:</a:t>
            </a:r>
            <a:endParaRPr lang="pl-PL" sz="6000" dirty="0">
              <a:solidFill>
                <a:srgbClr val="00B0F0"/>
              </a:solidFill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738556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ODDZIAŁ:</a:t>
            </a:r>
          </a:p>
          <a:p>
            <a:endParaRPr lang="pl-PL" sz="2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4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 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biologiczno - sportowy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(biologia, język obcy)* </a:t>
            </a:r>
            <a:b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elementy samoobrony</a:t>
            </a:r>
          </a:p>
          <a:p>
            <a:endParaRPr lang="pl-PL" sz="3600" dirty="0"/>
          </a:p>
          <a:p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6309320"/>
            <a:ext cx="74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 przedmioty realizowane w zakresie rozszerzonym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7"/>
          <p:cNvSpPr txBox="1"/>
          <p:nvPr/>
        </p:nvSpPr>
        <p:spPr>
          <a:xfrm>
            <a:off x="899592" y="476672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III Liceum Ogólnokształcące  </a:t>
            </a:r>
          </a:p>
        </p:txBody>
      </p:sp>
    </p:spTree>
    <p:extLst>
      <p:ext uri="{BB962C8B-B14F-4D97-AF65-F5344CB8AC3E}">
        <p14:creationId xmlns:p14="http://schemas.microsoft.com/office/powerpoint/2010/main" val="1769726851"/>
      </p:ext>
    </p:extLst>
  </p:cSld>
  <p:clrMapOvr>
    <a:masterClrMapping/>
  </p:clrMapOvr>
  <p:transition spd="slow" advClick="0" advTm="3000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F:\zdjecia do drukarni\Obraz1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0915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-48431" y="2272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Technikum Nr 1 </a:t>
            </a:r>
          </a:p>
          <a:p>
            <a:pPr algn="ctr"/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980728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Technik ekonomista</a:t>
            </a:r>
          </a:p>
          <a:p>
            <a:pPr lvl="0"/>
            <a:r>
              <a:rPr lang="pl-PL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Kwalifikacje w zawodzie:</a:t>
            </a: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 dokumentacji w jednostce organizacyjnej,</a:t>
            </a:r>
          </a:p>
          <a:p>
            <a:pPr lvl="0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 spraw kadrowo-płacowych i gospodarki 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finansowej jednostek organizacyjnych.</a:t>
            </a:r>
          </a:p>
          <a:p>
            <a:pPr algn="just"/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3501008"/>
            <a:ext cx="85746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będzie posiadał umiejętności organizowania pracy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przedsiębiorstwie, stosowania przepisów prawa finansowego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gospodarczego, obsługi oprogramowania finansowo-księgowego, kadrowego, prowadzenia i rozliczania firmy.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jest przygotowany do pracy w firmach produkcyjnych, bankach, firmach ubezpieczeniowych, urzędach skarbowych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prowadzenia własnej działalności gospodarczej.</a:t>
            </a:r>
          </a:p>
        </p:txBody>
      </p:sp>
    </p:spTree>
    <p:extLst>
      <p:ext uri="{BB962C8B-B14F-4D97-AF65-F5344CB8AC3E}">
        <p14:creationId xmlns:p14="http://schemas.microsoft.com/office/powerpoint/2010/main" val="821145388"/>
      </p:ext>
    </p:extLst>
  </p:cSld>
  <p:clrMapOvr>
    <a:masterClrMapping/>
  </p:clrMapOvr>
  <p:transition spd="slow" advClick="0" advTm="3000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20" y="1052736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Technik hotelarstwa</a:t>
            </a: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Kwalifikacje w zawodzie: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Obsługa gości w obiekcie świadczącym usługi hotelarskie,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Realizacja usług w recepcji.</a:t>
            </a:r>
          </a:p>
          <a:p>
            <a:pPr lvl="0" algn="just"/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847" y="247000"/>
            <a:ext cx="9114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Technikum Nr 1 </a:t>
            </a:r>
          </a:p>
          <a:p>
            <a:pPr algn="ctr"/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7" name="Rectangle 6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51520" y="4005064"/>
            <a:ext cx="8278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będzie posiadał umiejętności organizowania, planowania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wykonywania usług hotelarskich.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Może zajmować się obsługą kongresów, zjazdów, targów i bankietów. 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może być zatrudniony w hotelach, schroniskach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prowadzić samodzielnie restaurację, pensjonat czy hotel.</a:t>
            </a:r>
          </a:p>
          <a:p>
            <a:pPr algn="just"/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pl-PL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Zajęcia praktyczne na kierunku technik hotelarstwa realizowane są w Hotelu Bristol.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pl-PL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/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582087"/>
      </p:ext>
    </p:extLst>
  </p:cSld>
  <p:clrMapOvr>
    <a:masterClrMapping/>
  </p:clrMapOvr>
  <p:transition spd="slow" advClick="0" advTm="3000">
    <p:blinds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</TotalTime>
  <Words>348</Words>
  <Application>Microsoft Office PowerPoint</Application>
  <PresentationFormat>Pokaz na ekranie (4:3)</PresentationFormat>
  <Paragraphs>177</Paragraphs>
  <Slides>52</Slides>
  <Notes>33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Motyw pakietu Office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ABSOLWENTOM SZKÓŁ PODSTAWOWYCH OFERUJEMY:</vt:lpstr>
      <vt:lpstr>Prezentacja programu PowerPoint</vt:lpstr>
      <vt:lpstr>Prezentacja programu PowerPoint</vt:lpstr>
      <vt:lpstr>Prezentacja programu PowerPoint</vt:lpstr>
      <vt:lpstr>Prezentacja programu PowerPoint</vt:lpstr>
      <vt:lpstr>KOŁA PRZEDMIOTOWE</vt:lpstr>
      <vt:lpstr>Prezentacja programu PowerPoint</vt:lpstr>
      <vt:lpstr>KOŁO BIOLOGICZNE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 papaj</dc:creator>
  <cp:lastModifiedBy>Edyta Gawor</cp:lastModifiedBy>
  <cp:revision>391</cp:revision>
  <dcterms:created xsi:type="dcterms:W3CDTF">2013-02-16T20:31:10Z</dcterms:created>
  <dcterms:modified xsi:type="dcterms:W3CDTF">2024-03-11T11:32:56Z</dcterms:modified>
</cp:coreProperties>
</file>